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6" r:id="rId5"/>
    <p:sldId id="268" r:id="rId6"/>
    <p:sldId id="269" r:id="rId7"/>
    <p:sldId id="284" r:id="rId8"/>
    <p:sldId id="281" r:id="rId9"/>
    <p:sldId id="282" r:id="rId10"/>
    <p:sldId id="283" r:id="rId11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Szerző" initials="S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691" autoAdjust="0"/>
  </p:normalViewPr>
  <p:slideViewPr>
    <p:cSldViewPr snapToGrid="0">
      <p:cViewPr varScale="1">
        <p:scale>
          <a:sx n="107" d="100"/>
          <a:sy n="107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3-01-30T10:19:12.660" idx="1">
    <p:pos x="10" y="10"/>
    <p:text>esdas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2023. 03. 20.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2023. 03. 20.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r>
              <a:rPr lang="hu-HU" dirty="0" smtClean="0"/>
              <a:t>In </a:t>
            </a:r>
            <a:r>
              <a:rPr lang="hu-HU" dirty="0" err="1" smtClean="0"/>
              <a:t>our</a:t>
            </a:r>
            <a:r>
              <a:rPr lang="hu-HU" dirty="0" smtClean="0"/>
              <a:t> project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theme</a:t>
            </a:r>
            <a:r>
              <a:rPr lang="hu-HU" baseline="0" dirty="0" smtClean="0"/>
              <a:t> is </a:t>
            </a:r>
            <a:r>
              <a:rPr lang="hu-HU" baseline="0" dirty="0" err="1" smtClean="0"/>
              <a:t>car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renting</a:t>
            </a:r>
            <a:r>
              <a:rPr lang="hu-HU" baseline="0" dirty="0" smtClean="0"/>
              <a:t>. We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a web </a:t>
            </a:r>
            <a:r>
              <a:rPr lang="hu-HU" baseline="0" dirty="0" err="1" smtClean="0"/>
              <a:t>application</a:t>
            </a:r>
            <a:r>
              <a:rPr lang="hu-HU" baseline="0" dirty="0" smtClean="0"/>
              <a:t> and java </a:t>
            </a:r>
            <a:r>
              <a:rPr lang="hu-HU" baseline="0" dirty="0" err="1" smtClean="0"/>
              <a:t>application</a:t>
            </a:r>
            <a:r>
              <a:rPr lang="hu-HU" baseline="0" dirty="0" smtClean="0"/>
              <a:t>. </a:t>
            </a:r>
          </a:p>
          <a:p>
            <a:endParaRPr lang="hu-HU" baseline="0" dirty="0" smtClean="0"/>
          </a:p>
          <a:p>
            <a:r>
              <a:rPr lang="hu-HU" baseline="0" dirty="0" smtClean="0"/>
              <a:t>The web </a:t>
            </a:r>
            <a:r>
              <a:rPr lang="hu-HU" baseline="0" dirty="0" err="1" smtClean="0"/>
              <a:t>application</a:t>
            </a:r>
            <a:r>
              <a:rPr lang="hu-HU" baseline="0" dirty="0" smtClean="0"/>
              <a:t> made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uses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who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want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car</a:t>
            </a:r>
            <a:r>
              <a:rPr lang="hu-HU" baseline="0" dirty="0" smtClean="0"/>
              <a:t> .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handle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</a:t>
            </a:r>
            <a:r>
              <a:rPr lang="hu-HU" baseline="0" dirty="0" smtClean="0"/>
              <a:t> </a:t>
            </a:r>
            <a:r>
              <a:rPr lang="hu-HU" baseline="0" dirty="0" err="1" smtClean="0"/>
              <a:t>own</a:t>
            </a:r>
            <a:r>
              <a:rPr lang="hu-HU" baseline="0" dirty="0" smtClean="0"/>
              <a:t> profile</a:t>
            </a:r>
            <a:r>
              <a:rPr lang="hu-HU" baseline="0" dirty="0" smtClean="0"/>
              <a:t>.</a:t>
            </a:r>
          </a:p>
          <a:p>
            <a:endParaRPr lang="hu-HU" baseline="0" dirty="0" smtClean="0"/>
          </a:p>
          <a:p>
            <a:r>
              <a:rPr lang="hu-HU" baseline="0" dirty="0" smtClean="0"/>
              <a:t>The java </a:t>
            </a:r>
            <a:r>
              <a:rPr lang="hu-HU" baseline="0" dirty="0" err="1" smtClean="0"/>
              <a:t>applicaion</a:t>
            </a:r>
            <a:r>
              <a:rPr lang="hu-HU" baseline="0" dirty="0" smtClean="0"/>
              <a:t> made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company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workers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because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they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manage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cars</a:t>
            </a:r>
            <a:r>
              <a:rPr lang="hu-HU" baseline="0" dirty="0" smtClean="0"/>
              <a:t> and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2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2498637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r>
              <a:rPr lang="hu-HU" dirty="0" smtClean="0"/>
              <a:t>We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used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program </a:t>
            </a:r>
            <a:r>
              <a:rPr lang="hu-HU" baseline="0" dirty="0" err="1" smtClean="0"/>
              <a:t>language</a:t>
            </a:r>
            <a:r>
              <a:rPr lang="hu-HU" baseline="0" dirty="0" smtClean="0"/>
              <a:t> .`’{/[(„ITT SOROD FEL ŐKET” )]/}’`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3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4120563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 smtClean="0"/>
              <a:t>((DÁVID))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 err="1" smtClean="0"/>
              <a:t>This</a:t>
            </a:r>
            <a:r>
              <a:rPr lang="hu-HU" dirty="0" smtClean="0"/>
              <a:t> is </a:t>
            </a:r>
            <a:r>
              <a:rPr lang="hu-HU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system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requirements</a:t>
            </a:r>
            <a:r>
              <a:rPr lang="hu-HU" baseline="0" dirty="0" smtClean="0"/>
              <a:t>,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is a </a:t>
            </a:r>
            <a:r>
              <a:rPr lang="hu-HU" baseline="0" dirty="0" err="1" smtClean="0"/>
              <a:t>default</a:t>
            </a:r>
            <a:r>
              <a:rPr lang="hu-HU" baseline="0" dirty="0" smtClean="0"/>
              <a:t> OS </a:t>
            </a:r>
            <a:r>
              <a:rPr lang="hu-HU" baseline="0" dirty="0" err="1" smtClean="0"/>
              <a:t>system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requirements</a:t>
            </a:r>
            <a:endParaRPr lang="hu-HU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4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524636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In </a:t>
            </a:r>
            <a:r>
              <a:rPr lang="hu-HU" dirty="0" err="1" smtClean="0"/>
              <a:t>the</a:t>
            </a:r>
            <a:r>
              <a:rPr lang="hu-HU" dirty="0" smtClean="0"/>
              <a:t> web </a:t>
            </a:r>
            <a:r>
              <a:rPr lang="hu-HU" dirty="0" err="1" smtClean="0"/>
              <a:t>application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login(NYOMD!) and </a:t>
            </a:r>
            <a:r>
              <a:rPr lang="hu-HU" baseline="0" dirty="0" err="1" smtClean="0"/>
              <a:t>register</a:t>
            </a:r>
            <a:r>
              <a:rPr lang="hu-HU" baseline="0" dirty="0" smtClean="0"/>
              <a:t>(NYOMD!) .</a:t>
            </a:r>
            <a:r>
              <a:rPr lang="hu-HU" baseline="0" dirty="0" err="1" smtClean="0"/>
              <a:t>After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registration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choose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car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. </a:t>
            </a:r>
            <a:r>
              <a:rPr lang="hu-HU" baseline="0" dirty="0" err="1" smtClean="0"/>
              <a:t>After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that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car</a:t>
            </a:r>
            <a:r>
              <a:rPr lang="hu-HU" baseline="0" dirty="0" smtClean="0"/>
              <a:t> . (NYOMD!)In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„Foglalásaim”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it shows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 and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resign</a:t>
            </a:r>
            <a:r>
              <a:rPr lang="hu-HU" baseline="0" dirty="0" smtClean="0"/>
              <a:t> it. </a:t>
            </a:r>
            <a:r>
              <a:rPr lang="hu-HU" baseline="0" dirty="0" err="1" smtClean="0"/>
              <a:t>If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click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there</a:t>
            </a:r>
            <a:r>
              <a:rPr lang="hu-HU" baseline="0" dirty="0" smtClean="0"/>
              <a:t> (mutass jobb </a:t>
            </a:r>
            <a:r>
              <a:rPr lang="hu-HU" baseline="0" dirty="0" err="1" smtClean="0"/>
              <a:t>felülre</a:t>
            </a:r>
            <a:r>
              <a:rPr lang="hu-HU" baseline="0" dirty="0" smtClean="0"/>
              <a:t> a kijelentkezés mellé) (NYOMD!) it </a:t>
            </a:r>
            <a:r>
              <a:rPr lang="hu-HU" baseline="0" dirty="0" err="1" smtClean="0"/>
              <a:t>will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forward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profil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where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modify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account.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5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6431920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r>
              <a:rPr lang="hu-HU" dirty="0" smtClean="0"/>
              <a:t>In </a:t>
            </a:r>
            <a:r>
              <a:rPr lang="hu-HU" dirty="0" err="1" smtClean="0"/>
              <a:t>the</a:t>
            </a:r>
            <a:r>
              <a:rPr lang="hu-HU" dirty="0" smtClean="0"/>
              <a:t> java </a:t>
            </a:r>
            <a:r>
              <a:rPr lang="hu-HU" dirty="0" err="1" smtClean="0"/>
              <a:t>application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worker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handle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(NYOMD!) </a:t>
            </a:r>
            <a:r>
              <a:rPr lang="hu-HU" baseline="0" dirty="0" err="1" smtClean="0"/>
              <a:t>like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delete</a:t>
            </a:r>
            <a:r>
              <a:rPr lang="hu-HU" baseline="0" dirty="0" smtClean="0"/>
              <a:t> it and </a:t>
            </a:r>
            <a:r>
              <a:rPr lang="hu-HU" baseline="0" dirty="0" err="1" smtClean="0"/>
              <a:t>modifing</a:t>
            </a:r>
            <a:r>
              <a:rPr lang="hu-HU" baseline="0" dirty="0" smtClean="0"/>
              <a:t> it </a:t>
            </a:r>
            <a:r>
              <a:rPr lang="hu-HU" baseline="0" dirty="0" err="1" smtClean="0"/>
              <a:t>or</a:t>
            </a:r>
            <a:r>
              <a:rPr lang="hu-HU" baseline="0" dirty="0" smtClean="0"/>
              <a:t> add </a:t>
            </a:r>
            <a:r>
              <a:rPr lang="hu-HU" baseline="0" dirty="0" err="1" smtClean="0"/>
              <a:t>new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. (NYOMD!)And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add,modify</a:t>
            </a:r>
            <a:r>
              <a:rPr lang="hu-HU" baseline="0" dirty="0" smtClean="0"/>
              <a:t> and </a:t>
            </a:r>
            <a:r>
              <a:rPr lang="hu-HU" baseline="0" dirty="0" err="1" smtClean="0"/>
              <a:t>delete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cars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on</a:t>
            </a:r>
            <a:r>
              <a:rPr lang="hu-HU" baseline="0" dirty="0" smtClean="0"/>
              <a:t> „Gépjárművek”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. (NYOMD!)The </a:t>
            </a:r>
            <a:r>
              <a:rPr lang="hu-HU" baseline="0" dirty="0" err="1" smtClean="0"/>
              <a:t>worker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send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message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„Üzenet küldés”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if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problem</a:t>
            </a:r>
            <a:r>
              <a:rPr lang="hu-HU" baseline="0" dirty="0" smtClean="0"/>
              <a:t>.  (NYOMD!)In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„Profil”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see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profile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datas</a:t>
            </a:r>
            <a:r>
              <a:rPr lang="hu-HU" baseline="0" dirty="0" smtClean="0"/>
              <a:t>. </a:t>
            </a:r>
            <a:r>
              <a:rPr lang="hu-HU" baseline="0" dirty="0" err="1" smtClean="0"/>
              <a:t>If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an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button</a:t>
            </a:r>
            <a:r>
              <a:rPr lang="hu-HU" baseline="0" dirty="0" smtClean="0"/>
              <a:t> in „Profil”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and it shows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where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handle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messages</a:t>
            </a:r>
            <a:r>
              <a:rPr lang="hu-HU" baseline="0" dirty="0" smtClean="0"/>
              <a:t> and(NYOMD!) </a:t>
            </a:r>
            <a:r>
              <a:rPr lang="hu-HU" baseline="0" dirty="0" err="1" smtClean="0"/>
              <a:t>users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datas</a:t>
            </a:r>
            <a:r>
              <a:rPr lang="hu-HU" baseline="0" dirty="0" smtClean="0"/>
              <a:t>. 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6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065871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 smtClean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2023. 03. 20.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hu-HU" sz="3600" dirty="0" err="1" smtClean="0">
                <a:solidFill>
                  <a:srgbClr val="FFFFFF"/>
                </a:solidFill>
              </a:rPr>
              <a:t>Car</a:t>
            </a:r>
            <a:r>
              <a:rPr lang="hu-HU" sz="3600" dirty="0" smtClean="0">
                <a:solidFill>
                  <a:srgbClr val="FFFFFF"/>
                </a:solidFill>
              </a:rPr>
              <a:t> </a:t>
            </a:r>
            <a:r>
              <a:rPr lang="hu-HU" sz="3600" dirty="0" err="1" smtClean="0">
                <a:solidFill>
                  <a:srgbClr val="FFFFFF"/>
                </a:solidFill>
              </a:rPr>
              <a:t>renter</a:t>
            </a:r>
            <a:r>
              <a:rPr lang="hu-HU" sz="3600" dirty="0" smtClean="0">
                <a:solidFill>
                  <a:srgbClr val="FFFFFF"/>
                </a:solidFill>
              </a:rPr>
              <a:t> </a:t>
            </a:r>
            <a:r>
              <a:rPr lang="hu-HU" sz="3600" dirty="0" err="1" smtClean="0">
                <a:solidFill>
                  <a:srgbClr val="FFFFFF"/>
                </a:solidFill>
              </a:rPr>
              <a:t>application</a:t>
            </a:r>
            <a:r>
              <a:rPr lang="hu-HU" sz="3600" dirty="0" smtClean="0">
                <a:solidFill>
                  <a:srgbClr val="FFFFFF"/>
                </a:solidFill>
              </a:rPr>
              <a:t>	</a:t>
            </a: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 fontScale="85000" lnSpcReduction="20000"/>
          </a:bodyPr>
          <a:lstStyle/>
          <a:p>
            <a:pPr algn="l">
              <a:spcAft>
                <a:spcPts val="600"/>
              </a:spcAft>
            </a:pPr>
            <a:r>
              <a:rPr lang="hu-HU" sz="1800" dirty="0" smtClean="0">
                <a:solidFill>
                  <a:srgbClr val="FFFFFF"/>
                </a:solidFill>
              </a:rPr>
              <a:t>Made </a:t>
            </a:r>
            <a:r>
              <a:rPr lang="hu-HU" sz="1800" dirty="0" err="1" smtClean="0">
                <a:solidFill>
                  <a:srgbClr val="FFFFFF"/>
                </a:solidFill>
              </a:rPr>
              <a:t>by</a:t>
            </a:r>
            <a:r>
              <a:rPr lang="hu-HU" sz="1800" dirty="0" smtClean="0">
                <a:solidFill>
                  <a:srgbClr val="FFFFFF"/>
                </a:solidFill>
              </a:rPr>
              <a:t> Dávid Balogh </a:t>
            </a:r>
            <a:r>
              <a:rPr lang="hu-HU" sz="1800" smtClean="0">
                <a:solidFill>
                  <a:srgbClr val="FFFFFF"/>
                </a:solidFill>
              </a:rPr>
              <a:t>,Valentin Szilveszter </a:t>
            </a:r>
            <a:r>
              <a:rPr lang="hu-HU" sz="1800" dirty="0" err="1" smtClean="0">
                <a:solidFill>
                  <a:srgbClr val="FFFFFF"/>
                </a:solidFill>
              </a:rPr>
              <a:t>Füredel</a:t>
            </a:r>
            <a:r>
              <a:rPr lang="hu-HU" sz="1800" dirty="0" smtClean="0">
                <a:solidFill>
                  <a:srgbClr val="FFFFFF"/>
                </a:solidFill>
              </a:rPr>
              <a:t>, Levente Tarnóczi</a:t>
            </a:r>
            <a:endParaRPr lang="hu-HU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Information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application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698" y="2893443"/>
            <a:ext cx="5762625" cy="31242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5560" y="3046203"/>
            <a:ext cx="436245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43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05774" y="371537"/>
            <a:ext cx="9601200" cy="1485900"/>
          </a:xfrm>
        </p:spPr>
        <p:txBody>
          <a:bodyPr/>
          <a:lstStyle/>
          <a:p>
            <a:r>
              <a:rPr lang="hu-HU" dirty="0" err="1" smtClean="0"/>
              <a:t>Programming</a:t>
            </a:r>
            <a:r>
              <a:rPr lang="hu-HU" dirty="0" smtClean="0"/>
              <a:t> </a:t>
            </a:r>
            <a:r>
              <a:rPr lang="hu-HU" dirty="0" err="1" smtClean="0"/>
              <a:t>languages</a:t>
            </a:r>
            <a:endParaRPr lang="hu-HU" dirty="0"/>
          </a:p>
        </p:txBody>
      </p:sp>
      <p:pic>
        <p:nvPicPr>
          <p:cNvPr id="1026" name="Picture 2" descr="Java (programming language)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321029"/>
            <a:ext cx="1603452" cy="2932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HP 8 újdonságok röviden - Webcapita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1988" y="2330179"/>
            <a:ext cx="4012722" cy="2752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8337" y="3527571"/>
            <a:ext cx="4934840" cy="2554165"/>
          </a:xfrm>
          <a:prstGeom prst="rect">
            <a:avLst/>
          </a:prstGeom>
        </p:spPr>
      </p:pic>
      <p:pic>
        <p:nvPicPr>
          <p:cNvPr id="1030" name="Picture 6" descr="P92 IT Solutions - HTML, CSS and JavaScrip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632" y="928723"/>
            <a:ext cx="5109834" cy="1392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130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System </a:t>
            </a:r>
            <a:r>
              <a:rPr lang="hu-HU" dirty="0" err="1"/>
              <a:t>requirements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hu-HU" dirty="0" err="1"/>
              <a:t>Minimal</a:t>
            </a:r>
            <a:r>
              <a:rPr lang="hu-HU" dirty="0"/>
              <a:t> </a:t>
            </a:r>
            <a:r>
              <a:rPr lang="hu-HU" dirty="0" err="1"/>
              <a:t>system</a:t>
            </a:r>
            <a:r>
              <a:rPr lang="hu-HU" dirty="0"/>
              <a:t> </a:t>
            </a:r>
            <a:r>
              <a:rPr lang="hu-HU" dirty="0" err="1"/>
              <a:t>requirements</a:t>
            </a:r>
            <a:r>
              <a:rPr lang="hu-HU" dirty="0"/>
              <a:t>: </a:t>
            </a:r>
          </a:p>
          <a:p>
            <a:r>
              <a:rPr lang="hu-HU" dirty="0" err="1"/>
              <a:t>Operation</a:t>
            </a:r>
            <a:r>
              <a:rPr lang="hu-HU" dirty="0"/>
              <a:t> System: Windows 10/Linux/</a:t>
            </a:r>
            <a:r>
              <a:rPr lang="hu-HU" dirty="0" err="1"/>
              <a:t>MacOS</a:t>
            </a:r>
            <a:r>
              <a:rPr lang="hu-HU" dirty="0"/>
              <a:t> </a:t>
            </a:r>
          </a:p>
          <a:p>
            <a:r>
              <a:rPr lang="hu-HU" dirty="0" err="1"/>
              <a:t>Processor</a:t>
            </a:r>
            <a:r>
              <a:rPr lang="hu-HU" dirty="0"/>
              <a:t>: 1 </a:t>
            </a:r>
            <a:r>
              <a:rPr lang="hu-HU" dirty="0" err="1"/>
              <a:t>GHz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more </a:t>
            </a:r>
          </a:p>
          <a:p>
            <a:r>
              <a:rPr lang="hu-HU" dirty="0"/>
              <a:t>RAM: 1 GB </a:t>
            </a:r>
          </a:p>
          <a:p>
            <a:r>
              <a:rPr lang="hu-HU" dirty="0"/>
              <a:t>Storage </a:t>
            </a:r>
            <a:r>
              <a:rPr lang="hu-HU" dirty="0" err="1"/>
              <a:t>size</a:t>
            </a:r>
            <a:r>
              <a:rPr lang="hu-HU" dirty="0"/>
              <a:t>: 1 GB </a:t>
            </a:r>
          </a:p>
          <a:p>
            <a:r>
              <a:rPr lang="hu-HU" dirty="0"/>
              <a:t>GPU: </a:t>
            </a:r>
            <a:r>
              <a:rPr lang="hu-HU" dirty="0" err="1"/>
              <a:t>DirectX</a:t>
            </a:r>
            <a:r>
              <a:rPr lang="hu-HU" dirty="0"/>
              <a:t> 9 version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newer</a:t>
            </a:r>
            <a:r>
              <a:rPr lang="hu-HU" dirty="0"/>
              <a:t> </a:t>
            </a:r>
          </a:p>
          <a:p>
            <a:r>
              <a:rPr lang="hu-HU" dirty="0" err="1"/>
              <a:t>Screen</a:t>
            </a:r>
            <a:r>
              <a:rPr lang="hu-HU" dirty="0"/>
              <a:t> </a:t>
            </a:r>
            <a:r>
              <a:rPr lang="hu-HU" dirty="0" err="1"/>
              <a:t>size</a:t>
            </a:r>
            <a:r>
              <a:rPr lang="hu-HU" dirty="0"/>
              <a:t>: 800x600 </a:t>
            </a:r>
          </a:p>
          <a:p>
            <a:pPr marL="0" indent="0">
              <a:buNone/>
            </a:pP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dirty="0" err="1"/>
              <a:t>Optimal</a:t>
            </a:r>
            <a:r>
              <a:rPr lang="hu-HU" dirty="0"/>
              <a:t> </a:t>
            </a:r>
            <a:r>
              <a:rPr lang="hu-HU" dirty="0" err="1"/>
              <a:t>system</a:t>
            </a:r>
            <a:r>
              <a:rPr lang="hu-HU" dirty="0"/>
              <a:t> </a:t>
            </a:r>
            <a:r>
              <a:rPr lang="hu-HU" dirty="0" err="1"/>
              <a:t>requirements</a:t>
            </a:r>
            <a:r>
              <a:rPr lang="hu-HU" dirty="0"/>
              <a:t>: </a:t>
            </a:r>
          </a:p>
          <a:p>
            <a:r>
              <a:rPr lang="hu-HU" dirty="0" err="1"/>
              <a:t>Operation</a:t>
            </a:r>
            <a:r>
              <a:rPr lang="hu-HU" dirty="0"/>
              <a:t> System: Windows </a:t>
            </a:r>
            <a:r>
              <a:rPr lang="hu-HU" dirty="0" smtClean="0"/>
              <a:t>10/Linux/</a:t>
            </a:r>
            <a:r>
              <a:rPr lang="hu-HU" dirty="0" err="1" smtClean="0"/>
              <a:t>MacOS</a:t>
            </a:r>
            <a:endParaRPr lang="hu-HU" dirty="0" smtClean="0"/>
          </a:p>
          <a:p>
            <a:r>
              <a:rPr lang="hu-HU" dirty="0" err="1"/>
              <a:t>Processor</a:t>
            </a:r>
            <a:r>
              <a:rPr lang="hu-HU" dirty="0"/>
              <a:t>: 2 </a:t>
            </a:r>
            <a:r>
              <a:rPr lang="hu-HU" dirty="0" err="1"/>
              <a:t>GHz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smtClean="0"/>
              <a:t>more</a:t>
            </a:r>
          </a:p>
          <a:p>
            <a:r>
              <a:rPr lang="hu-HU" dirty="0"/>
              <a:t>RAM: 2 GB </a:t>
            </a:r>
          </a:p>
          <a:p>
            <a:r>
              <a:rPr lang="hu-HU" dirty="0"/>
              <a:t>Storage </a:t>
            </a:r>
            <a:r>
              <a:rPr lang="hu-HU" dirty="0" err="1"/>
              <a:t>size</a:t>
            </a:r>
            <a:r>
              <a:rPr lang="hu-HU" dirty="0"/>
              <a:t>: 1 GB </a:t>
            </a:r>
          </a:p>
          <a:p>
            <a:r>
              <a:rPr lang="hu-HU" dirty="0"/>
              <a:t>GPU: </a:t>
            </a:r>
            <a:r>
              <a:rPr lang="hu-HU" dirty="0" err="1"/>
              <a:t>DirectX</a:t>
            </a:r>
            <a:r>
              <a:rPr lang="hu-HU" dirty="0"/>
              <a:t> 9 version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newer</a:t>
            </a:r>
            <a:r>
              <a:rPr lang="hu-HU" dirty="0"/>
              <a:t> </a:t>
            </a:r>
          </a:p>
          <a:p>
            <a:r>
              <a:rPr lang="hu-HU" dirty="0" err="1"/>
              <a:t>Screen</a:t>
            </a:r>
            <a:r>
              <a:rPr lang="hu-HU" dirty="0"/>
              <a:t> </a:t>
            </a:r>
            <a:r>
              <a:rPr lang="hu-HU" dirty="0" err="1"/>
              <a:t>size</a:t>
            </a:r>
            <a:r>
              <a:rPr lang="hu-HU" dirty="0"/>
              <a:t>: 1280x1024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1147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The web </a:t>
            </a:r>
            <a:r>
              <a:rPr lang="hu-HU" dirty="0" err="1" smtClean="0"/>
              <a:t>application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687" y="1866900"/>
            <a:ext cx="5762625" cy="31242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4686" y="1866900"/>
            <a:ext cx="5762625" cy="31242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4685" y="1866900"/>
            <a:ext cx="5762625" cy="3124200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14684" y="1865240"/>
            <a:ext cx="5761219" cy="3127519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14684" y="1866900"/>
            <a:ext cx="5762625" cy="3124200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14684" y="1866900"/>
            <a:ext cx="5781675" cy="3124200"/>
          </a:xfrm>
          <a:prstGeom prst="rect">
            <a:avLst/>
          </a:prstGeom>
        </p:spPr>
      </p:pic>
      <p:pic>
        <p:nvPicPr>
          <p:cNvPr id="9" name="Kép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13275" y="1865240"/>
            <a:ext cx="5762625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39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Java </a:t>
            </a:r>
            <a:r>
              <a:rPr lang="hu-HU" dirty="0" err="1" smtClean="0"/>
              <a:t>application</a:t>
            </a:r>
            <a:endParaRPr lang="hu-HU" dirty="0"/>
          </a:p>
        </p:txBody>
      </p:sp>
      <p:pic>
        <p:nvPicPr>
          <p:cNvPr id="2050" name="Picture 2" descr="https://github.com/Florex001/GKKApp/raw/main/vizsgaremekDokument%C3%A1ci%C3%B3_files/image01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5353" y="2171700"/>
            <a:ext cx="5133694" cy="3242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9625" y="2171699"/>
            <a:ext cx="5345150" cy="3242333"/>
          </a:xfrm>
          <a:prstGeom prst="rect">
            <a:avLst/>
          </a:prstGeom>
        </p:spPr>
      </p:pic>
      <p:pic>
        <p:nvPicPr>
          <p:cNvPr id="1026" name="Picture 2" descr="https://github.com/Florex001/GKKApp/raw/main/vizsgaremekDokument%C3%A1ci%C3%B3_files/image02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25" y="2171698"/>
            <a:ext cx="5368647" cy="3242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9625" y="2171697"/>
            <a:ext cx="5368647" cy="3367606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2488" y="2171696"/>
            <a:ext cx="5262919" cy="3286348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3192" y="2171695"/>
            <a:ext cx="5198016" cy="3286349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46957" y="2161582"/>
            <a:ext cx="4650485" cy="337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8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Thank</a:t>
            </a:r>
            <a:r>
              <a:rPr lang="hu-HU" dirty="0" smtClean="0"/>
              <a:t> </a:t>
            </a:r>
            <a:r>
              <a:rPr lang="hu-HU" dirty="0" err="1" smtClean="0"/>
              <a:t>you</a:t>
            </a:r>
            <a:r>
              <a:rPr lang="hu-HU" dirty="0" smtClean="0"/>
              <a:t> </a:t>
            </a:r>
            <a:r>
              <a:rPr lang="hu-HU" dirty="0" err="1" smtClean="0"/>
              <a:t>for</a:t>
            </a:r>
            <a:r>
              <a:rPr lang="hu-HU" dirty="0"/>
              <a:t> </a:t>
            </a:r>
            <a:r>
              <a:rPr lang="hu-HU" dirty="0" err="1" smtClean="0"/>
              <a:t>your</a:t>
            </a:r>
            <a:r>
              <a:rPr lang="hu-HU" dirty="0" smtClean="0"/>
              <a:t> </a:t>
            </a:r>
            <a:r>
              <a:rPr lang="hu-HU" dirty="0" err="1" smtClean="0"/>
              <a:t>attention</a:t>
            </a:r>
            <a:r>
              <a:rPr lang="hu-HU" dirty="0" smtClean="0"/>
              <a:t>!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77250982"/>
      </p:ext>
    </p:extLst>
  </p:cSld>
  <p:clrMapOvr>
    <a:masterClrMapping/>
  </p:clrMapOvr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404</Words>
  <Application>Microsoft Office PowerPoint</Application>
  <PresentationFormat>Szélesvásznú</PresentationFormat>
  <Paragraphs>42</Paragraphs>
  <Slides>7</Slides>
  <Notes>6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0" baseType="lpstr">
      <vt:lpstr>Calibri</vt:lpstr>
      <vt:lpstr>Franklin Gothic Book</vt:lpstr>
      <vt:lpstr>Körülvágás</vt:lpstr>
      <vt:lpstr>Car renter application </vt:lpstr>
      <vt:lpstr>Information about the application</vt:lpstr>
      <vt:lpstr>Programming languages</vt:lpstr>
      <vt:lpstr>System requirements</vt:lpstr>
      <vt:lpstr>The web application</vt:lpstr>
      <vt:lpstr>Java application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2023-01-23T08:57:36Z</dcterms:created>
  <dcterms:modified xsi:type="dcterms:W3CDTF">2023-03-20T09:12:10Z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